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04B3E02-6D63-4939-8EFB-3CC5A9225D02}" type="datetimeFigureOut">
              <a:rPr lang="es-ES" smtClean="0"/>
              <a:t>06/07/2026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8D0B7A7-E913-4986-AFBE-75D4B1828F85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Tres imágenes de Iglesia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795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39319"/>
            <a:ext cx="8100392" cy="455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18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33837"/>
            <a:ext cx="8100392" cy="455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5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8297"/>
            <a:ext cx="8244408" cy="46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76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7956376" cy="447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3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668344" cy="431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109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7524328" cy="423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8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3" y="1742115"/>
            <a:ext cx="7740352" cy="435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754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</TotalTime>
  <Words>4</Words>
  <Application>Microsoft Office PowerPoint</Application>
  <PresentationFormat>Presentación en pantalla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Boticario</vt:lpstr>
      <vt:lpstr>Tres imágenes de Iglesia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Tres imágenes de Iglesia</dc:title>
  <dc:creator>Luis</dc:creator>
  <cp:lastModifiedBy>Luis</cp:lastModifiedBy>
  <cp:revision>2</cp:revision>
  <dcterms:created xsi:type="dcterms:W3CDTF">2026-07-06T16:59:36Z</dcterms:created>
  <dcterms:modified xsi:type="dcterms:W3CDTF">2026-07-06T17:12:14Z</dcterms:modified>
</cp:coreProperties>
</file>