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692381-A1BB-41B6-9447-890E25CED70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C24376-F4DE-45FA-8842-94BE5FDE54C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PRISIÓN DE </a:t>
            </a:r>
            <a:br>
              <a:rPr lang="es-ES" dirty="0" smtClean="0"/>
            </a:br>
            <a:r>
              <a:rPr lang="es-ES" dirty="0" smtClean="0"/>
              <a:t>LOS OBISPOS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9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268759"/>
            <a:ext cx="7560840" cy="42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644341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28859" cy="43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1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38831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2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2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</TotalTime>
  <Words>3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Chincheta</vt:lpstr>
      <vt:lpstr>LA PRISIÓN DE  LOS OBISPOS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PRISIÓN DE  LOS OBISPOS</dc:title>
  <dc:creator>Luis</dc:creator>
  <cp:lastModifiedBy>Luis</cp:lastModifiedBy>
  <cp:revision>1</cp:revision>
  <dcterms:created xsi:type="dcterms:W3CDTF">2026-07-06T17:12:30Z</dcterms:created>
  <dcterms:modified xsi:type="dcterms:W3CDTF">2026-07-06T17:19:50Z</dcterms:modified>
</cp:coreProperties>
</file>