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1" r:id="rId3"/>
    <p:sldId id="263" r:id="rId4"/>
    <p:sldId id="265" r:id="rId5"/>
    <p:sldId id="267" r:id="rId6"/>
    <p:sldId id="266" r:id="rId7"/>
    <p:sldId id="258" r:id="rId8"/>
    <p:sldId id="272" r:id="rId9"/>
    <p:sldId id="273" r:id="rId10"/>
    <p:sldId id="259" r:id="rId11"/>
    <p:sldId id="261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939" autoAdjust="0"/>
    <p:restoredTop sz="79625" autoAdjust="0"/>
  </p:normalViewPr>
  <p:slideViewPr>
    <p:cSldViewPr>
      <p:cViewPr varScale="1">
        <p:scale>
          <a:sx n="54" d="100"/>
          <a:sy n="54" d="100"/>
        </p:scale>
        <p:origin x="-13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34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4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463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6845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4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81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67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14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44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860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34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AD92-4D64-4A6A-917E-512EBDC8789C}" type="datetimeFigureOut">
              <a:rPr lang="es-ES" smtClean="0"/>
              <a:t>20/05/2025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5B81-9BE3-44CC-ACF2-368EC0C29E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6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58116D-3962-C99F-39EF-57774A8F0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África, Mozambique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2FE8527-6A6B-5FA1-B008-E8A91800C8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6" t="28059" r="41250" b="29992"/>
          <a:stretch/>
        </p:blipFill>
        <p:spPr>
          <a:xfrm>
            <a:off x="1979712" y="1124744"/>
            <a:ext cx="4752528" cy="5038825"/>
          </a:xfrm>
        </p:spPr>
      </p:pic>
    </p:spTree>
    <p:extLst>
      <p:ext uri="{BB962C8B-B14F-4D97-AF65-F5344CB8AC3E}">
        <p14:creationId xmlns:p14="http://schemas.microsoft.com/office/powerpoint/2010/main" val="11773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10-materias primas de las cremas de protección solar </a:t>
            </a:r>
            <a:r>
              <a:rPr lang="es-ES" dirty="0" err="1"/>
              <a:t>Isdin</a:t>
            </a:r>
            <a:r>
              <a:rPr lang="es-ES" dirty="0"/>
              <a:t> que envasan 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359CB7DA-5A35-50D1-357B-0DBCC8B57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6048672" cy="4536504"/>
          </a:xfrm>
        </p:spPr>
      </p:pic>
    </p:spTree>
    <p:extLst>
      <p:ext uri="{BB962C8B-B14F-4D97-AF65-F5344CB8AC3E}">
        <p14:creationId xmlns:p14="http://schemas.microsoft.com/office/powerpoint/2010/main" val="162311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11-Actividades lúdicas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D4FA25E-985C-8900-32B1-1F4B5F57A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4185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EC37474-9919-2933-9BF1-7DFD34F0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12-Recogida de diploma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D31A9ECB-896D-211B-5C77-F6863C98F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124744"/>
            <a:ext cx="4032448" cy="5376598"/>
          </a:xfrm>
        </p:spPr>
      </p:pic>
    </p:spTree>
    <p:extLst>
      <p:ext uri="{BB962C8B-B14F-4D97-AF65-F5344CB8AC3E}">
        <p14:creationId xmlns:p14="http://schemas.microsoft.com/office/powerpoint/2010/main" val="189274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1395BC1-859B-D7B5-BB2D-5E9DCD362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13-Charlas de sensibilización en otras escuelas y centros sociales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B0E304C7-D6E3-FF33-1ED4-E146EE18631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8" t="39486" r="14486" b="12709"/>
          <a:stretch/>
        </p:blipFill>
        <p:spPr bwMode="auto">
          <a:xfrm>
            <a:off x="985607" y="1600200"/>
            <a:ext cx="717278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17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BB1F571-9938-485E-62A9-EF6D630D7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440160"/>
          </a:xfrm>
        </p:spPr>
        <p:txBody>
          <a:bodyPr>
            <a:normAutofit/>
          </a:bodyPr>
          <a:lstStyle/>
          <a:p>
            <a:r>
              <a:rPr lang="es-ES" sz="3600" dirty="0"/>
              <a:t>14-Participar en entrevistas con autoridades para solicitar la atención que necesitan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88461A07-11A8-1F1F-31DF-F683B94C22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6"/>
          <a:stretch/>
        </p:blipFill>
        <p:spPr>
          <a:xfrm>
            <a:off x="1429911" y="1484784"/>
            <a:ext cx="6685015" cy="49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7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849F67-5F66-B1B1-5189-8304ADB8E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es-ES" dirty="0"/>
              <a:t>Gracias a la empresa española, ISDIN se facilitan cremas de protección solar a todas las provincias de Mozambique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5D9882A5-0D06-2377-2742-A97FF3543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556792"/>
            <a:ext cx="3024336" cy="48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7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3-Aula de enseñanza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F46D792D-77F1-6AB3-FAB3-740EF16AF4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6741"/>
            <a:ext cx="8229600" cy="3992880"/>
          </a:xfrm>
        </p:spPr>
      </p:pic>
    </p:spTree>
    <p:extLst>
      <p:ext uri="{BB962C8B-B14F-4D97-AF65-F5344CB8AC3E}">
        <p14:creationId xmlns:p14="http://schemas.microsoft.com/office/powerpoint/2010/main" val="39639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7F4DB2-B527-590A-F327-A298AC263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4-Clases de Informática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82C0E6CE-1FD6-C5F3-9287-0234032A6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" y="1600200"/>
            <a:ext cx="8039539" cy="4525963"/>
          </a:xfrm>
        </p:spPr>
      </p:pic>
    </p:spTree>
    <p:extLst>
      <p:ext uri="{BB962C8B-B14F-4D97-AF65-F5344CB8AC3E}">
        <p14:creationId xmlns:p14="http://schemas.microsoft.com/office/powerpoint/2010/main" val="27817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A15746F-C9B5-8E22-828C-97D341D8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5-Clases de informática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45D5F242-AE16-38F3-D5E7-BBABC23D5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35734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CE46FF-806D-CE6D-65E7-A493DD1F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6-Trabajando en la escritura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5123FA8F-1F0D-A038-5809-2FE225F858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" y="1600200"/>
            <a:ext cx="8039539" cy="4525963"/>
          </a:xfrm>
        </p:spPr>
      </p:pic>
    </p:spTree>
    <p:extLst>
      <p:ext uri="{BB962C8B-B14F-4D97-AF65-F5344CB8AC3E}">
        <p14:creationId xmlns:p14="http://schemas.microsoft.com/office/powerpoint/2010/main" val="371430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7- Aprendiendo manualidades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xmlns="" id="{761F7F06-7F06-DF70-4D56-AE49DF8DF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68760"/>
            <a:ext cx="3564396" cy="4752528"/>
          </a:xfrm>
        </p:spPr>
      </p:pic>
    </p:spTree>
    <p:extLst>
      <p:ext uri="{BB962C8B-B14F-4D97-AF65-F5344CB8AC3E}">
        <p14:creationId xmlns:p14="http://schemas.microsoft.com/office/powerpoint/2010/main" val="7159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FA46D5-24CA-F08B-26E5-4815A0F5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8-Clases de cocina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3102E9B-A416-1ECE-03DA-D0724A32A2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43"/>
          <a:stretch/>
        </p:blipFill>
        <p:spPr>
          <a:xfrm>
            <a:off x="1763688" y="1412776"/>
            <a:ext cx="5750424" cy="451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3D137E-706D-9948-8B07-59A00A807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9-Costura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304870-5D94-00F6-3BFA-0DD1FAB7F6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705"/>
          <a:stretch/>
        </p:blipFill>
        <p:spPr>
          <a:xfrm>
            <a:off x="1547664" y="1548776"/>
            <a:ext cx="6094395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79</Words>
  <Application>Microsoft Office PowerPoint</Application>
  <PresentationFormat>Presentación en pantalla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África, Mozambique</vt:lpstr>
      <vt:lpstr>Gracias a la empresa española, ISDIN se facilitan cremas de protección solar a todas las provincias de Mozambique</vt:lpstr>
      <vt:lpstr>3-Aula de enseñanza</vt:lpstr>
      <vt:lpstr>4-Clases de Informática</vt:lpstr>
      <vt:lpstr>5-Clases de informática</vt:lpstr>
      <vt:lpstr>6-Trabajando en la escritura</vt:lpstr>
      <vt:lpstr>7- Aprendiendo manualidades</vt:lpstr>
      <vt:lpstr>8-Clases de cocina</vt:lpstr>
      <vt:lpstr>9-Costura profesional</vt:lpstr>
      <vt:lpstr>10-materias primas de las cremas de protección solar Isdin que envasan  </vt:lpstr>
      <vt:lpstr>11-Actividades lúdicas</vt:lpstr>
      <vt:lpstr>12-Recogida de diploma</vt:lpstr>
      <vt:lpstr>13-Charlas de sensibilización en otras escuelas y centros sociales</vt:lpstr>
      <vt:lpstr>14-Participar en entrevistas con autoridades para solicitar la atención que necesitan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AMELIA</dc:creator>
  <cp:lastModifiedBy>Luis</cp:lastModifiedBy>
  <cp:revision>18</cp:revision>
  <dcterms:created xsi:type="dcterms:W3CDTF">2021-04-22T15:30:02Z</dcterms:created>
  <dcterms:modified xsi:type="dcterms:W3CDTF">2025-05-20T09:31:05Z</dcterms:modified>
</cp:coreProperties>
</file>